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1" r:id="rId2"/>
    <p:sldId id="257" r:id="rId3"/>
    <p:sldId id="259" r:id="rId4"/>
    <p:sldId id="260" r:id="rId5"/>
    <p:sldId id="262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000" autoAdjust="0"/>
  </p:normalViewPr>
  <p:slideViewPr>
    <p:cSldViewPr snapToGrid="0" snapToObjects="1">
      <p:cViewPr varScale="1">
        <p:scale>
          <a:sx n="78" d="100"/>
          <a:sy n="78" d="100"/>
        </p:scale>
        <p:origin x="25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E43DB-53AE-4D02-8271-25382132D3B9}" type="datetimeFigureOut">
              <a:rPr lang="en-US" smtClean="0"/>
              <a:t>07/29/2019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AEA31-F340-414F-B00D-C886ED6AA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4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7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98909"/>
            <a:ext cx="9144000" cy="602265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9144000" cy="6674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 i="0"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2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0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scussionLayout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1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Layou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9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9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Layou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55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1" r:id="rId5"/>
    <p:sldLayoutId id="2147483662" r:id="rId6"/>
    <p:sldLayoutId id="21474836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64402"/>
            <a:ext cx="9144000" cy="386741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5907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0511"/>
            <a:ext cx="8229600" cy="3980301"/>
          </a:xfrm>
        </p:spPr>
        <p:txBody>
          <a:bodyPr/>
          <a:lstStyle/>
          <a:p>
            <a:pPr lvl="0"/>
            <a:r>
              <a:rPr lang="en-US" sz="2600" dirty="0"/>
              <a:t>To recognize fear is a natural response to the unknown.</a:t>
            </a:r>
          </a:p>
          <a:p>
            <a:pPr lvl="0"/>
            <a:r>
              <a:rPr lang="en-US" sz="2600" dirty="0"/>
              <a:t>To learn to speak up when necessary. </a:t>
            </a:r>
          </a:p>
          <a:p>
            <a:pPr lvl="0"/>
            <a:r>
              <a:rPr lang="en-US" sz="2600" dirty="0"/>
              <a:t>To understand that our actions or inactions can have effects that last a lifetime.</a:t>
            </a:r>
          </a:p>
        </p:txBody>
      </p:sp>
    </p:spTree>
    <p:extLst>
      <p:ext uri="{BB962C8B-B14F-4D97-AF65-F5344CB8AC3E}">
        <p14:creationId xmlns:p14="http://schemas.microsoft.com/office/powerpoint/2010/main" val="24461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600" dirty="0"/>
              <a:t>Rachael stated her friend needed her support so she approached the incident by responding, asking questions and listening for understanding.  </a:t>
            </a:r>
            <a:endParaRPr lang="en-US" sz="2600" dirty="0" smtClean="0"/>
          </a:p>
          <a:p>
            <a:pPr lvl="0"/>
            <a:endParaRPr lang="en-US" sz="2600" dirty="0"/>
          </a:p>
          <a:p>
            <a:pPr lvl="0"/>
            <a:r>
              <a:rPr lang="en-US" sz="2600" dirty="0" smtClean="0"/>
              <a:t>How </a:t>
            </a:r>
            <a:r>
              <a:rPr lang="en-US" sz="2600" dirty="0"/>
              <a:t>can we approach a tense situation while still being aligned with your </a:t>
            </a:r>
            <a:r>
              <a:rPr lang="en-US" sz="2600" dirty="0" smtClean="0"/>
              <a:t>organization’s values </a:t>
            </a:r>
            <a:r>
              <a:rPr lang="en-US" sz="2600" dirty="0"/>
              <a:t>and </a:t>
            </a:r>
            <a:r>
              <a:rPr lang="en-US" sz="2600" dirty="0" smtClean="0"/>
              <a:t>your personal </a:t>
            </a:r>
            <a:r>
              <a:rPr lang="en-US" sz="2600" dirty="0"/>
              <a:t>values?  </a:t>
            </a:r>
          </a:p>
        </p:txBody>
      </p:sp>
    </p:spTree>
    <p:extLst>
      <p:ext uri="{BB962C8B-B14F-4D97-AF65-F5344CB8AC3E}">
        <p14:creationId xmlns:p14="http://schemas.microsoft.com/office/powerpoint/2010/main" val="28153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Rachael talked about one of Ameren values: Integrity. 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Think </a:t>
            </a:r>
            <a:r>
              <a:rPr lang="en-US" sz="2600" dirty="0"/>
              <a:t>of your organization's core values.  Where does Integrity fall on that list (if it does</a:t>
            </a:r>
            <a:r>
              <a:rPr lang="en-US" sz="2600" dirty="0" smtClean="0"/>
              <a:t>)?</a:t>
            </a:r>
          </a:p>
          <a:p>
            <a:endParaRPr lang="en-US" sz="2600" dirty="0" smtClean="0"/>
          </a:p>
          <a:p>
            <a:r>
              <a:rPr lang="en-US" sz="2600" dirty="0" smtClean="0"/>
              <a:t>Share </a:t>
            </a:r>
            <a:r>
              <a:rPr lang="en-US" sz="2600" dirty="0"/>
              <a:t>with a partner a time when you demonstrated integrity</a:t>
            </a:r>
            <a:r>
              <a:rPr lang="en-US" sz="2600" dirty="0" smtClean="0"/>
              <a:t>.</a:t>
            </a:r>
            <a:r>
              <a:rPr lang="en-US" sz="26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Rachael stated that often times, </a:t>
            </a:r>
            <a:r>
              <a:rPr lang="en-US" sz="2600" dirty="0" smtClean="0"/>
              <a:t>“</a:t>
            </a:r>
            <a:r>
              <a:rPr lang="en-US" sz="2600" i="1" dirty="0" smtClean="0"/>
              <a:t>we </a:t>
            </a:r>
            <a:r>
              <a:rPr lang="en-US" sz="2600" i="1" dirty="0"/>
              <a:t>think of Integrity as doing the right thing when nobody is looking.  But it's also doing the right thing when </a:t>
            </a:r>
            <a:r>
              <a:rPr lang="en-US" sz="2600" i="1" u="sng" dirty="0"/>
              <a:t>everyone</a:t>
            </a:r>
            <a:r>
              <a:rPr lang="en-US" sz="2600" i="1" dirty="0"/>
              <a:t> is watching.</a:t>
            </a:r>
            <a:r>
              <a:rPr lang="en-US" sz="2600" dirty="0"/>
              <a:t>" </a:t>
            </a:r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When </a:t>
            </a:r>
            <a:r>
              <a:rPr lang="en-US" sz="2600" dirty="0"/>
              <a:t>have you (or a co-worker) stepped up when everyone was watching?  What was the outcome?</a:t>
            </a:r>
          </a:p>
        </p:txBody>
      </p:sp>
    </p:spTree>
    <p:extLst>
      <p:ext uri="{BB962C8B-B14F-4D97-AF65-F5344CB8AC3E}">
        <p14:creationId xmlns:p14="http://schemas.microsoft.com/office/powerpoint/2010/main" val="26907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600" dirty="0"/>
              <a:t>To recognize fear is a natural response to the unknown.</a:t>
            </a:r>
          </a:p>
          <a:p>
            <a:pPr lvl="0"/>
            <a:r>
              <a:rPr lang="en-US" sz="2600" dirty="0"/>
              <a:t>To learn to speak up when necessary. </a:t>
            </a:r>
          </a:p>
          <a:p>
            <a:pPr lvl="0"/>
            <a:r>
              <a:rPr lang="en-US" sz="2600" dirty="0"/>
              <a:t>To understand that our actions or inactions can have effects that last a lifetime.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3687"/>
            <a:ext cx="8229600" cy="10362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for participating!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225</Words>
  <Application>Microsoft Office PowerPoint</Application>
  <PresentationFormat>On-screen Show (4:3)</PresentationFormat>
  <Paragraphs>29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R Frutiger Roman</vt:lpstr>
      <vt:lpstr>Symbol</vt:lpstr>
      <vt:lpstr>Office Theme</vt:lpstr>
      <vt:lpstr>PowerPoint Presentation</vt:lpstr>
      <vt:lpstr>Objectives</vt:lpstr>
      <vt:lpstr>Discussion Question 1 </vt:lpstr>
      <vt:lpstr>Discussion Question 2 </vt:lpstr>
      <vt:lpstr>Discussion Question 3 </vt:lpstr>
      <vt:lpstr>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Weis</dc:creator>
  <cp:lastModifiedBy>Tedder, Peggy H</cp:lastModifiedBy>
  <cp:revision>32</cp:revision>
  <dcterms:created xsi:type="dcterms:W3CDTF">2015-10-16T19:34:36Z</dcterms:created>
  <dcterms:modified xsi:type="dcterms:W3CDTF">2019-07-29T16:31:13Z</dcterms:modified>
</cp:coreProperties>
</file>