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56" autoAdjust="0"/>
  </p:normalViewPr>
  <p:slideViewPr>
    <p:cSldViewPr snapToGrid="0" snapToObjects="1">
      <p:cViewPr>
        <p:scale>
          <a:sx n="80" d="100"/>
          <a:sy n="80" d="100"/>
        </p:scale>
        <p:origin x="-133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43DB-53AE-4D02-8271-25382132D3B9}" type="datetimeFigureOut">
              <a:rPr lang="en-US" smtClean="0"/>
              <a:t>01/04/2016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EA31-F340-414F-B00D-C886ED6AA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4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of minorities.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of conflict of some sort.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don’t think about race.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of someone different than 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really don’t see color.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pay attention to people’s actions and do not categorize an entire group of people based upon my experience with one person.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impossible not to see color when you interact with an individual.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don’t’ believe that I have biases.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treat people fairly or as equals.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how I was raised or socialized and acknowledge whether or not that conditioning has shaped my views or behavior towards other races.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admit your biases.  Do not be ashamed of who you are nor your views.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our views or actions towards other races in various situations.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our thoughts on education, housing, healthcare, justice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always cliques in schools and work settings.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sit with who I like and am comfortable with—not based upon race or gender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never paid attention to this.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see some people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 together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does make the group look suspicious.  This is similar to what happens when groups of certain people gather at the shopping malls.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like to be with others who are just like them.  It does not mean that they are excluding others.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hypothetically place ourselves in their shoes.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never understand but I can show empathy for others.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too difficult to do, because I cannot switch the color of my skin.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listen.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trust and respect.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incorporate diversity into various phases of daily activities.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909"/>
            <a:ext cx="9144000" cy="60226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6674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01/04/2016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cussionLayou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01/04/2016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01/04/2016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01/04/2016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01/04/2016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01/04/2016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 KIRA HUDSON BANKS &amp; JENNIFER BLOME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PSYCHOLOGY OF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7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See race </a:t>
            </a:r>
            <a:r>
              <a:rPr lang="en-US" dirty="0" smtClean="0"/>
              <a:t>and eliminate “color blindness”</a:t>
            </a:r>
            <a:endParaRPr lang="en-US" dirty="0"/>
          </a:p>
          <a:p>
            <a:pPr lvl="0"/>
            <a:r>
              <a:rPr lang="en-US" dirty="0" smtClean="0"/>
              <a:t>Understand </a:t>
            </a:r>
            <a:r>
              <a:rPr lang="en-US" dirty="0"/>
              <a:t>personal biases</a:t>
            </a:r>
          </a:p>
          <a:p>
            <a:pPr lvl="0"/>
            <a:r>
              <a:rPr lang="en-US" dirty="0"/>
              <a:t>Value other’s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1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When you hear the word “</a:t>
            </a:r>
            <a:r>
              <a:rPr lang="en-US" i="1" dirty="0"/>
              <a:t>race</a:t>
            </a:r>
            <a:r>
              <a:rPr lang="en-US" dirty="0"/>
              <a:t>” what comes to mind? </a:t>
            </a:r>
          </a:p>
        </p:txBody>
      </p:sp>
    </p:spTree>
    <p:extLst>
      <p:ext uri="{BB962C8B-B14F-4D97-AF65-F5344CB8AC3E}">
        <p14:creationId xmlns:p14="http://schemas.microsoft.com/office/powerpoint/2010/main" val="281538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What are your thoughts on being “</a:t>
            </a:r>
            <a:r>
              <a:rPr lang="en-US" i="1" dirty="0"/>
              <a:t>color blind</a:t>
            </a:r>
            <a:r>
              <a:rPr lang="en-US" dirty="0"/>
              <a:t>” as it relates to race?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6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How can we acknowledge our biases?</a:t>
            </a:r>
          </a:p>
        </p:txBody>
      </p:sp>
    </p:spTree>
    <p:extLst>
      <p:ext uri="{BB962C8B-B14F-4D97-AF65-F5344CB8AC3E}">
        <p14:creationId xmlns:p14="http://schemas.microsoft.com/office/powerpoint/2010/main" val="269077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The </a:t>
            </a:r>
            <a:r>
              <a:rPr lang="en-US" dirty="0" smtClean="0"/>
              <a:t>video discusses who sits together for lunch. What are your thoughts on who you should socialize with during your free time at work?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2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better understand the experience of others through race?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1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See race </a:t>
            </a:r>
            <a:r>
              <a:rPr lang="en-US" dirty="0" smtClean="0"/>
              <a:t>and eliminate “color blindness”</a:t>
            </a:r>
            <a:endParaRPr lang="en-US" dirty="0"/>
          </a:p>
          <a:p>
            <a:pPr lvl="0"/>
            <a:r>
              <a:rPr lang="en-US" dirty="0" smtClean="0"/>
              <a:t>Understand </a:t>
            </a:r>
            <a:r>
              <a:rPr lang="en-US" dirty="0"/>
              <a:t>personal biases</a:t>
            </a:r>
          </a:p>
          <a:p>
            <a:pPr lvl="0"/>
            <a:r>
              <a:rPr lang="en-US" dirty="0"/>
              <a:t>Value other’s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1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3687"/>
            <a:ext cx="8229600" cy="1036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participating!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457</Words>
  <Application>Microsoft Office PowerPoint</Application>
  <PresentationFormat>On-screen Show (4:3)</PresentationFormat>
  <Paragraphs>57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DR. KIRA HUDSON BANKS &amp; JENNIFER BLOME</vt:lpstr>
      <vt:lpstr>Objectives</vt:lpstr>
      <vt:lpstr>Discussion Question 1 </vt:lpstr>
      <vt:lpstr>Discussion Question 2 </vt:lpstr>
      <vt:lpstr>Discussion Question 3 </vt:lpstr>
      <vt:lpstr>Discussion Question 4 </vt:lpstr>
      <vt:lpstr>Discussion Question 5 </vt:lpstr>
      <vt:lpstr>Objectives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Weis</dc:creator>
  <cp:lastModifiedBy>Nappier, Betty G</cp:lastModifiedBy>
  <cp:revision>17</cp:revision>
  <dcterms:created xsi:type="dcterms:W3CDTF">2015-10-16T19:34:36Z</dcterms:created>
  <dcterms:modified xsi:type="dcterms:W3CDTF">2016-01-04T17:37:21Z</dcterms:modified>
</cp:coreProperties>
</file>