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21" autoAdjust="0"/>
  </p:normalViewPr>
  <p:slideViewPr>
    <p:cSldViewPr snapToGrid="0" snapToObjects="1">
      <p:cViewPr>
        <p:scale>
          <a:sx n="80" d="100"/>
          <a:sy n="80" d="100"/>
        </p:scale>
        <p:origin x="-87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E43DB-53AE-4D02-8271-25382132D3B9}" type="datetimeFigureOut">
              <a:rPr lang="en-US" smtClean="0"/>
              <a:t>12/01/2015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AEA31-F340-414F-B00D-C886ED6AA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people in all zip codes could do well if they apply themselves. 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we shouldn’t be oppressed based on the zip code we live in.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education should be equivalent across all zip codes.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lucky zip codes receive better resources and privileges than unlucky zip codes.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means that people will be treated differently by where they live. That’s not fair.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means that people, who can afford it, will move to better neighborhoods.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of a community in pain.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about racial conflict.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that we made a hero out of a bad person.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we illuminated the African American male experience with police.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of protests.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of riots and looting.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of injustices.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of civil disobedience.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will encourage local residents to be more active in their community.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will give businesses opportunities to make a positive community impact.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will continue to focus attention on race and policing.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may start problems where there are no problems today.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starting in our families is a great idea. 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need to address the inequities.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Sometimes, people create their own situations.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it means dividing into groups based on who thinks like I me and I think it’s embedded into our culture.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it creates power struggles and doesn’t lead to better outcomes.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it means working against one another, which negatively impacts an organization's profits.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show empathy for others.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listen to others by seeking first to understand.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show mutual respect.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learn how to listen to others with an open mind and a willingness to learn from others and respect differences.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step outside my comfort zone.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think critically about social life and question what I learned and make meaning from what I learned.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98909"/>
            <a:ext cx="9144000" cy="602265"/>
          </a:xfrm>
          <a:prstGeom prst="rect">
            <a:avLst/>
          </a:prstGeom>
        </p:spPr>
        <p:txBody>
          <a:bodyPr/>
          <a:lstStyle>
            <a:lvl1pPr>
              <a:defRPr sz="3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38800"/>
            <a:ext cx="9144000" cy="6674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 i="0"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2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12/01/2015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0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scussionLayout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12/01/2015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1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scussionLayou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12/01/2015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9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12/01/2015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9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12/01/2015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3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scussionLayout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12/01/2015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0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55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1" r:id="rId5"/>
    <p:sldLayoutId id="2147483662" r:id="rId6"/>
    <p:sldLayoutId id="214748366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AMY HUNTER &amp; JENNIFER BLOME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IS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7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/>
              <a:t>Begin </a:t>
            </a:r>
            <a:r>
              <a:rPr lang="en-US" dirty="0"/>
              <a:t>new dialogues on issues facing other communities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Learn about issues in other communities and how to break down barriers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Learn how to lead from where you 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1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23687"/>
            <a:ext cx="8229600" cy="10362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 for participating!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7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/>
              <a:t>Begin </a:t>
            </a:r>
            <a:r>
              <a:rPr lang="en-US" dirty="0"/>
              <a:t>new dialogues on issues facing other communities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Learn about issues in other communities and how to break down barriers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Learn how to lead from where you 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1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do you think when you hear “Lucky Zip Codes” versus “Unlucky Zip Codes?”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8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this phenomenon exists, what will it mean for our community?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6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64" y="2145862"/>
            <a:ext cx="8601456" cy="3980301"/>
          </a:xfrm>
        </p:spPr>
        <p:txBody>
          <a:bodyPr/>
          <a:lstStyle/>
          <a:p>
            <a:pPr marL="0" indent="0">
              <a:buNone/>
            </a:pPr>
            <a:r>
              <a:rPr lang="en-US" sz="3600" i="1" dirty="0"/>
              <a:t>Ferguson:</a:t>
            </a:r>
          </a:p>
          <a:p>
            <a:pPr marL="400050" lvl="1" indent="0">
              <a:buNone/>
            </a:pPr>
            <a:r>
              <a:rPr lang="en-US" sz="3200" dirty="0"/>
              <a:t>What do you think when you hear the word?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01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will the impact of Ferguson change this community now and in the future?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73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video </a:t>
            </a:r>
            <a:r>
              <a:rPr lang="en-US" dirty="0"/>
              <a:t>discusses “Us versus Them.” Please share your observations on the challenges and solutions.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2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can we better understand the experience of others?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12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can you do to create productive discussion across our differences?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54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569</Words>
  <Application>Microsoft Office PowerPoint</Application>
  <PresentationFormat>On-screen Show (4:3)</PresentationFormat>
  <Paragraphs>70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AMY HUNTER &amp; JENNIFER BLOME</vt:lpstr>
      <vt:lpstr>Objectives</vt:lpstr>
      <vt:lpstr>Discussion Question 1 </vt:lpstr>
      <vt:lpstr>Discussion Question 2 </vt:lpstr>
      <vt:lpstr>Discussion Question 3 </vt:lpstr>
      <vt:lpstr>Discussion Question 4 </vt:lpstr>
      <vt:lpstr>Discussion Question 5 </vt:lpstr>
      <vt:lpstr>Discussion Question 6 </vt:lpstr>
      <vt:lpstr>Discussion Question 7 </vt:lpstr>
      <vt:lpstr>Objectives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Weis</dc:creator>
  <cp:lastModifiedBy>Nappier, Betty G</cp:lastModifiedBy>
  <cp:revision>10</cp:revision>
  <dcterms:created xsi:type="dcterms:W3CDTF">2015-10-16T19:34:36Z</dcterms:created>
  <dcterms:modified xsi:type="dcterms:W3CDTF">2015-12-01T15:14:36Z</dcterms:modified>
</cp:coreProperties>
</file>